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7D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94660"/>
  </p:normalViewPr>
  <p:slideViewPr>
    <p:cSldViewPr snapToGrid="0">
      <p:cViewPr varScale="1">
        <p:scale>
          <a:sx n="66" d="100"/>
          <a:sy n="66" d="100"/>
        </p:scale>
        <p:origin x="27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FBEC-D488-4084-B1F1-EA89BC79F6B6}" type="datetimeFigureOut">
              <a:rPr lang="bg-BG" smtClean="0"/>
              <a:t>16.07.26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E12D-EB56-4DFA-B5B8-0F2DCD3CC1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7265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FBEC-D488-4084-B1F1-EA89BC79F6B6}" type="datetimeFigureOut">
              <a:rPr lang="bg-BG" smtClean="0"/>
              <a:t>16.07.26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E12D-EB56-4DFA-B5B8-0F2DCD3CC1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84850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FBEC-D488-4084-B1F1-EA89BC79F6B6}" type="datetimeFigureOut">
              <a:rPr lang="bg-BG" smtClean="0"/>
              <a:t>16.07.26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E12D-EB56-4DFA-B5B8-0F2DCD3CC1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70295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FBEC-D488-4084-B1F1-EA89BC79F6B6}" type="datetimeFigureOut">
              <a:rPr lang="bg-BG" smtClean="0"/>
              <a:t>16.07.26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E12D-EB56-4DFA-B5B8-0F2DCD3CC1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71985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FBEC-D488-4084-B1F1-EA89BC79F6B6}" type="datetimeFigureOut">
              <a:rPr lang="bg-BG" smtClean="0"/>
              <a:t>16.07.26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E12D-EB56-4DFA-B5B8-0F2DCD3CC1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518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FBEC-D488-4084-B1F1-EA89BC79F6B6}" type="datetimeFigureOut">
              <a:rPr lang="bg-BG" smtClean="0"/>
              <a:t>16.07.26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E12D-EB56-4DFA-B5B8-0F2DCD3CC1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1147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FBEC-D488-4084-B1F1-EA89BC79F6B6}" type="datetimeFigureOut">
              <a:rPr lang="bg-BG" smtClean="0"/>
              <a:t>16.07.26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E12D-EB56-4DFA-B5B8-0F2DCD3CC1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9933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FBEC-D488-4084-B1F1-EA89BC79F6B6}" type="datetimeFigureOut">
              <a:rPr lang="bg-BG" smtClean="0"/>
              <a:t>16.07.26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E12D-EB56-4DFA-B5B8-0F2DCD3CC1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5616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FBEC-D488-4084-B1F1-EA89BC79F6B6}" type="datetimeFigureOut">
              <a:rPr lang="bg-BG" smtClean="0"/>
              <a:t>16.07.26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E12D-EB56-4DFA-B5B8-0F2DCD3CC1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7953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FBEC-D488-4084-B1F1-EA89BC79F6B6}" type="datetimeFigureOut">
              <a:rPr lang="bg-BG" smtClean="0"/>
              <a:t>16.07.26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E12D-EB56-4DFA-B5B8-0F2DCD3CC1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4856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FBEC-D488-4084-B1F1-EA89BC79F6B6}" type="datetimeFigureOut">
              <a:rPr lang="bg-BG" smtClean="0"/>
              <a:t>16.07.26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E12D-EB56-4DFA-B5B8-0F2DCD3CC1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97817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FFFBEC-D488-4084-B1F1-EA89BC79F6B6}" type="datetimeFigureOut">
              <a:rPr lang="bg-BG" smtClean="0"/>
              <a:t>16.07.26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9DE12D-EB56-4DFA-B5B8-0F2DCD3CC1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0398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5F1CD33-7C92-5045-60DD-B2647FB8F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59" y="1548021"/>
            <a:ext cx="5669756" cy="463660"/>
          </a:xfrm>
        </p:spPr>
        <p:txBody>
          <a:bodyPr>
            <a:norm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07D92"/>
                </a:solidFill>
                <a:effectLst/>
                <a:uLnTx/>
                <a:uFillTx/>
                <a:latin typeface="TimesNewRomanPS-BoldMT"/>
                <a:ea typeface="+mj-ea"/>
                <a:cs typeface="+mj-cs"/>
              </a:rPr>
              <a:t>ЗАГЛАВИЕ:</a:t>
            </a:r>
            <a:endParaRPr lang="bg-BG" b="1" dirty="0">
              <a:solidFill>
                <a:srgbClr val="307D92"/>
              </a:solidFill>
              <a:latin typeface="Helen2 Bg" panose="020B060405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F76BF8-40FC-CE66-4CED-BA078CEDE16F}"/>
              </a:ext>
            </a:extLst>
          </p:cNvPr>
          <p:cNvSpPr txBox="1"/>
          <p:nvPr/>
        </p:nvSpPr>
        <p:spPr>
          <a:xfrm>
            <a:off x="3008155" y="2142461"/>
            <a:ext cx="1415773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Авторски колектив:</a:t>
            </a:r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2AADA3-501E-C770-6060-8707F1486D4F}"/>
              </a:ext>
            </a:extLst>
          </p:cNvPr>
          <p:cNvSpPr txBox="1"/>
          <p:nvPr/>
        </p:nvSpPr>
        <p:spPr>
          <a:xfrm>
            <a:off x="502999" y="3608694"/>
            <a:ext cx="1447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307D92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ЦЕЛИ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07D92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7E7F9D-EFB4-596F-D7F9-4C1DAF122342}"/>
              </a:ext>
            </a:extLst>
          </p:cNvPr>
          <p:cNvSpPr txBox="1"/>
          <p:nvPr/>
        </p:nvSpPr>
        <p:spPr>
          <a:xfrm>
            <a:off x="502999" y="5263033"/>
            <a:ext cx="1722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307D92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МЕТОДИ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07D92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DB60C0-A350-158B-FA77-A1FBCB633118}"/>
              </a:ext>
            </a:extLst>
          </p:cNvPr>
          <p:cNvSpPr txBox="1"/>
          <p:nvPr/>
        </p:nvSpPr>
        <p:spPr>
          <a:xfrm>
            <a:off x="502999" y="6860046"/>
            <a:ext cx="1857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307D92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РЕЗУЛТАТИ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07D92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4D9737-C1AD-164B-B5F9-AD86824D56EE}"/>
              </a:ext>
            </a:extLst>
          </p:cNvPr>
          <p:cNvSpPr txBox="1"/>
          <p:nvPr/>
        </p:nvSpPr>
        <p:spPr>
          <a:xfrm>
            <a:off x="502999" y="8514385"/>
            <a:ext cx="1857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600" b="1" i="0" u="none" strike="noStrike" kern="1200" cap="none" spc="0" normalizeH="0" baseline="0" noProof="0" dirty="0">
                <a:ln>
                  <a:noFill/>
                </a:ln>
                <a:solidFill>
                  <a:srgbClr val="307D92"/>
                </a:solidFill>
                <a:effectLst/>
                <a:uLnTx/>
                <a:uFillTx/>
                <a:latin typeface="TimesNewRomanPS-BoldMT"/>
                <a:ea typeface="+mn-ea"/>
                <a:cs typeface="+mn-cs"/>
              </a:rPr>
              <a:t>ЗАКЛЮЧЕНИЕ: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307D92"/>
              </a:solidFill>
              <a:effectLst/>
              <a:uLnTx/>
              <a:uFillTx/>
              <a:latin typeface="TimesNewRomanPS-BoldMT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8388B3-B728-0988-D5B1-0F2400EDB4C3}"/>
              </a:ext>
            </a:extLst>
          </p:cNvPr>
          <p:cNvSpPr txBox="1"/>
          <p:nvPr/>
        </p:nvSpPr>
        <p:spPr>
          <a:xfrm>
            <a:off x="1878851" y="2517923"/>
            <a:ext cx="3674404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bg-BG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Информаия за контакт </a:t>
            </a:r>
            <a:r>
              <a:rPr lang="en-US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(e-mail </a:t>
            </a:r>
            <a:r>
              <a:rPr lang="bg-BG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представящия автор</a:t>
            </a:r>
            <a:r>
              <a:rPr lang="en-US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bg-BG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024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23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Helen2 Bg</vt:lpstr>
      <vt:lpstr>Times New Roman</vt:lpstr>
      <vt:lpstr>TimesNewRomanPS-BoldMT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Natalia Minkova</dc:creator>
  <cp:lastModifiedBy>Svetlin Dimitrov</cp:lastModifiedBy>
  <cp:revision>11</cp:revision>
  <dcterms:created xsi:type="dcterms:W3CDTF">2024-06-27T08:44:43Z</dcterms:created>
  <dcterms:modified xsi:type="dcterms:W3CDTF">2026-07-16T11:56:43Z</dcterms:modified>
</cp:coreProperties>
</file>